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6"/>
  </p:sldMasterIdLst>
  <p:notesMasterIdLst>
    <p:notesMasterId r:id="rId13"/>
  </p:notesMasterIdLst>
  <p:sldIdLst>
    <p:sldId id="8412" r:id="rId7"/>
    <p:sldId id="8413" r:id="rId8"/>
    <p:sldId id="8414" r:id="rId9"/>
    <p:sldId id="8424" r:id="rId10"/>
    <p:sldId id="8417" r:id="rId11"/>
    <p:sldId id="84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E6C81A-DB22-B972-3F23-E59FF19BA499}" name="Dominika Kwasnicka" initials="DK" userId="S::dkwasnicka@minderoo.com.au::94d4efd0-1e09-4630-802d-111fbacd7716" providerId="AD"/>
  <p188:author id="{38103F29-30CC-D35E-D90C-E94F7080BF6B}" name="Melissa Teo" initials="MT" userId="S::mteo@minderoo.com.au::62d02e57-7e94-4a98-8425-18bf6cc21c28" providerId="AD"/>
  <p188:author id="{C6B6678A-1FE9-F370-33B3-CC04D50F45C7}" name="Julianne De Souza" initials="JD" userId="S::jdesouza@minderoo.com.au::11ab86d0-e075-4f68-bbd5-68bad379eeaf" providerId="AD"/>
  <p188:author id="{DA0DDFAD-E299-7396-5FFD-03F03BD99D85}" name="Yerlan Uteulin" initials="" userId="S::yerlan.uteulin@alumni.nu.edu.kz::0e82ab4d-ef00-48e1-8acf-a40e311a3100" providerId="AD"/>
  <p188:author id="{54D2A0B2-A068-C65E-9C1D-A40A772A47DE}" name="Nathanael Foo" initials="NF" userId="S::nfoo@minderoo.com.au::c51c5188-5478-46ee-aa00-4421da7cfa11" providerId="AD"/>
  <p188:author id="{DD272BC8-02D6-D92E-72A9-FC714545256E}" name="Michelle Park" initials="MP" userId="S::mpark@minderoo.com.au::edcc7522-4c55-4097-821d-61874834ce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C8C"/>
    <a:srgbClr val="A1D3BA"/>
    <a:srgbClr val="F5C885"/>
    <a:srgbClr val="CE9FDF"/>
    <a:srgbClr val="9EB4FF"/>
    <a:srgbClr val="FF4F01"/>
    <a:srgbClr val="E9D9C8"/>
    <a:srgbClr val="F6EDE3"/>
    <a:srgbClr val="311C7E"/>
    <a:srgbClr val="EE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79DC9-371D-4629-845E-95B0F09CB0B9}" v="1" dt="2023-08-28T10:35:02.421"/>
    <p1510:client id="{87E5D485-1505-403D-BD33-64326C0F03B1}" v="2629" dt="2023-08-28T08:41:23.161"/>
    <p1510:client id="{B0B9481A-BEB8-D24F-5B11-5C8C05898661}" v="211" dt="2023-08-28T09:42:29.655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3"/>
    <p:restoredTop sz="90511" autoAdjust="0"/>
  </p:normalViewPr>
  <p:slideViewPr>
    <p:cSldViewPr snapToGrid="0">
      <p:cViewPr>
        <p:scale>
          <a:sx n="77" d="100"/>
          <a:sy n="77" d="100"/>
        </p:scale>
        <p:origin x="1840" y="8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B611D-A06E-4084-9936-402833454008}" type="datetimeFigureOut">
              <a:rPr lang="en-AU" smtClean="0"/>
              <a:t>26/11/2024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8257-29A4-449C-95F8-F17E8F934C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939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5C78-825E-6375-1C79-80EBC43A6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26EC0-3A95-F8A5-E3B5-F87CAD24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2F67B-625C-8DBA-E639-862DEE58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19C59-85E3-4EDE-9CD4-8438A774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DC37-1078-DC67-C977-F7727250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23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539F-D255-1975-8DA1-9D32502B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F9DDF-46FF-1D31-045B-241513768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7DC9B-D20F-5137-A1AC-6A44469A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152C9-FD12-2577-16E8-43F2A1D0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0A24B-D532-10C1-1F66-4AFEF1D3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7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49CAD-66B0-CB07-7532-C2D8795C4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EF236-CEC0-1E7B-79A3-EC781C7A7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32143-4DEB-3E31-DE1C-CEF8BEEF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B473E-60EB-FBF1-A1CC-BDC0E562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47BC-3800-8642-26A5-0C9BCF2B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400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(Initiativ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4D9E0-8B52-4882-AB8E-A319EC5340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084179"/>
            <a:ext cx="12192000" cy="773821"/>
          </a:xfr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B1E4A42-8FDA-420B-9F5C-D590E410E0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79604" y="5558156"/>
            <a:ext cx="1079719" cy="10797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1D2496-37A8-4E10-867B-CD59CA8A82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62ABEE-52BC-AB4C-9575-0512B848130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2305" y="1650100"/>
            <a:ext cx="11087389" cy="3095283"/>
          </a:xfrm>
        </p:spPr>
        <p:txBody>
          <a:bodyPr>
            <a:normAutofit/>
          </a:bodyPr>
          <a:lstStyle>
            <a:lvl1pPr>
              <a:defRPr lang="en-AU" b="0" i="0" noProof="0" dirty="0">
                <a:latin typeface="Poppins" panose="00000500000000000000" pitchFamily="2" charset="0"/>
              </a:defRPr>
            </a:lvl1pPr>
            <a:lvl2pPr>
              <a:defRPr lang="en-AU" b="0" i="0" noProof="0" dirty="0">
                <a:latin typeface="Poppins" panose="00000500000000000000" pitchFamily="2" charset="0"/>
              </a:defRPr>
            </a:lvl2pPr>
            <a:lvl3pPr>
              <a:defRPr lang="en-AU" b="0" i="0" noProof="0" dirty="0">
                <a:latin typeface="Poppins" panose="00000500000000000000" pitchFamily="2" charset="0"/>
              </a:defRPr>
            </a:lvl3pPr>
            <a:lvl4pPr>
              <a:defRPr lang="en-AU" b="0" i="0" noProof="0" dirty="0">
                <a:latin typeface="Poppins" panose="00000500000000000000" pitchFamily="2" charset="0"/>
              </a:defRPr>
            </a:lvl4pPr>
            <a:lvl5pPr marL="0" marR="0" indent="0" algn="l" defTabSz="108844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AU" noProof="0" dirty="0">
                <a:latin typeface="Founders Grotesk X-Cond Bold" panose="020B0803030202060203" pitchFamily="34" charset="77"/>
              </a:defRPr>
            </a:lvl5pPr>
            <a:lvl6pPr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 lang="en-AU" b="0" i="0" noProof="0" dirty="0">
                <a:latin typeface="Founders Grotesk Medium" panose="020B0503030202060203" pitchFamily="34" charset="77"/>
              </a:defRPr>
            </a:lvl6pPr>
            <a:lvl7pPr>
              <a:defRPr lang="en-AU" b="0" i="0" noProof="0" dirty="0">
                <a:latin typeface="Poppins" panose="00000500000000000000" pitchFamily="2" charset="0"/>
              </a:defRPr>
            </a:lvl7pPr>
            <a:lvl8pPr>
              <a:defRPr lang="en-AU" b="0" i="0" noProof="0" dirty="0">
                <a:latin typeface="Poppins" panose="00000500000000000000" pitchFamily="2" charset="0"/>
              </a:defRPr>
            </a:lvl8pPr>
            <a:lvl9pPr>
              <a:defRPr lang="en-AU" b="0" i="0" noProof="0" dirty="0">
                <a:latin typeface="Poppins" panose="00000500000000000000" pitchFamily="2" charset="0"/>
              </a:defRPr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BC6E071-1A48-8143-A823-81946FA04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305" y="488504"/>
            <a:ext cx="7917938" cy="130504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BCE7422-D1BF-FA4C-9138-9338C18580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862" y="6253340"/>
            <a:ext cx="7906381" cy="435499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999">
                <a:latin typeface="Founders Grotesk X-Cond Bold" panose="020B0803030202060203" pitchFamily="34" charset="77"/>
              </a:defRPr>
            </a:lvl1pPr>
          </a:lstStyle>
          <a:p>
            <a:pPr lvl="0"/>
            <a:r>
              <a:rPr lang="en-US"/>
              <a:t>[INITIATIVE NAME]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08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B376-59FD-9377-608F-BFB728D6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E5C8-7F85-354F-BCF9-AAE3833A9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9F609-898B-843D-B866-37659A51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BC578-1261-1866-B426-52DCEE8B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6C56F-7E54-3E39-6F87-F5282203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7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1498-FBED-FD9A-8DF1-163506EC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C14A8-405A-8C4B-B9CF-B870BD257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4086A-C0CA-A49A-95E2-3E37A228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BE52-6C34-994D-AC9F-331D02B6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3A047-F8D6-9700-1F4E-A3D9C7EB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1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CF43-8A8E-192D-46F8-31855A79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1A3BC-7BDB-D2B9-3C9B-292E10878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6D51-CFB9-7411-86CE-9A6C3781C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A4902-13CC-282B-0413-165F6570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41E4F-BFCE-C488-12C1-9CBD3013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DFF39-B1A8-E0BC-3CBF-C9FF23BC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1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2949-42A8-1D2B-A65E-894AF405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20C7-65BA-1BFE-59F5-2CB6C60FA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B6F2D-5935-D4F3-0598-0A228412D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ACA86-B409-BD80-CD5E-FB697289A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9C17D-6328-784F-7676-C79E8983D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D5DE9A-CB2E-1397-F4DB-043C4CAC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6CB7C-CA7C-B44F-4261-9B1B1AAB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004EF-EDE0-97D2-1B60-DE8EAE29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42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AD5B-529C-BDAF-2C02-1C53DFB5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7FF5E-EC9C-6955-C6FB-76268F71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B5826-19AD-F5F6-A98B-663F19E5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101B9-C29B-8186-044E-9ECD9751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52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1C064-65B9-72DC-30F1-9B0BE968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DEAEB-086D-7F8E-89B3-4E104741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6D87A-9DAA-249B-E41C-720F42E6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02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A4EC-D927-C23E-DF98-5A052D9D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76A5-2389-62FD-358F-C4A29190B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B41A9-2D55-1008-946C-4130423CA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AED19-0F30-5D5A-1806-4A3C1CA5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32B4A-2E87-832C-E198-6A042387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EF654-9F97-404D-938E-EBB5F75E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244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41E1-6341-240C-043D-DE5873D2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A271A5-0BD9-0053-BC93-22A6855CA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A6F2F-839D-5189-1BA4-2E66A269F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6EEEC-C168-C6D6-3487-C86B3375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2DAE5-F1E7-AEB6-6D03-C617EF64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D1924-79B8-079F-001E-E8FA029C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64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490FB-9775-BB92-FCB1-1E7851A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8E406-E5D3-D7A3-848C-39956BE5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A398E-0072-C4D6-6BB7-7CD034DEB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6602-0CF1-9991-36F4-DDA10FF3C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2534-9675-96A6-6170-E327C264F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ACEE-892E-4927-9896-43ED63569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4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4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09B5F7-344C-4E6E-5DAB-0B43ACC9E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Thrive by Five Kazakhstan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38CFD0-DBF2-F870-AA94-2B2DBD2FB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530575"/>
          </a:xfrm>
        </p:spPr>
        <p:txBody>
          <a:bodyPr>
            <a:normAutofit/>
          </a:bodyPr>
          <a:lstStyle/>
          <a:p>
            <a:r>
              <a:rPr lang="kk-K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«Беске дейін үлгер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жобасы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335B1-62D0-4578-0F7A-076E6A7D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KZ" smtClean="0"/>
              <a:pPr>
                <a:spcAft>
                  <a:spcPts val="600"/>
                </a:spcAft>
              </a:pPr>
              <a:t>1</a:t>
            </a:fld>
            <a:endParaRPr lang="en-K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1A7B6-C2F3-114A-4850-4DCD8B404394}"/>
              </a:ext>
            </a:extLst>
          </p:cNvPr>
          <p:cNvSpPr txBox="1">
            <a:spLocks/>
          </p:cNvSpPr>
          <p:nvPr/>
        </p:nvSpPr>
        <p:spPr>
          <a:xfrm>
            <a:off x="178129" y="5984442"/>
            <a:ext cx="3835730" cy="530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Мейрбекова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Айнур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жетекшісі</a:t>
            </a:r>
          </a:p>
          <a:p>
            <a:pPr algn="l"/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Утеулин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Ерлан – жоба жетекшісі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7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097B-0BDE-AD8A-0FA3-12C24707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endParaRPr lang="en-KZ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0D15-81FC-464A-00EE-C14E80A4D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365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Thrive by Five Kazakhstan – </a:t>
            </a:r>
            <a:r>
              <a:rPr lang="kk-K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Оқу-ағарту Министрлігінің қолдауымен,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Миндеру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институты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академиясының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0-5 </a:t>
            </a:r>
            <a:r>
              <a:rPr lang="kk-K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 аралығындағы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барынша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 мен мамандарды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ресурстармен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жабдықтауға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K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A2F4B-454B-E487-9BFE-160FD220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2</a:t>
            </a:fld>
            <a:endParaRPr lang="en-AU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AE49E6-A619-6301-3157-0DFA2CB2B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984" y="224621"/>
            <a:ext cx="520652" cy="52065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4C488E6-1BBA-3961-4E59-19FF93DF1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8251" y="236527"/>
            <a:ext cx="1141483" cy="520652"/>
          </a:xfrm>
          <a:prstGeom prst="rect">
            <a:avLst/>
          </a:prstGeom>
        </p:spPr>
      </p:pic>
      <p:pic>
        <p:nvPicPr>
          <p:cNvPr id="9" name="Picture 8" descr="A collage of two people&#10;&#10;Description automatically generated">
            <a:extLst>
              <a:ext uri="{FF2B5EF4-FFF2-40B4-BE49-F238E27FC236}">
                <a16:creationId xmlns:a16="http://schemas.microsoft.com/office/drawing/2014/main" id="{F7C7610E-F6BE-5A2B-7204-1A53E6A95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1" y="4230687"/>
            <a:ext cx="12059459" cy="21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2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C95B-0665-20C9-9388-2A13E29A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9629" cy="1325563"/>
          </a:xfrm>
        </p:spPr>
        <p:txBody>
          <a:bodyPr>
            <a:noAutofit/>
          </a:bodyPr>
          <a:lstStyle/>
          <a:p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Өткізілген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endParaRPr lang="en-KZ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B1B3-62B2-9730-C05C-B78F6942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4784027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Мамыр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Астана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Ақмола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облысында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 мен тәрбиешілердің баламен жұмыс жасауда қажеттіліктерін мен қиыншылықтарын зерттеу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тежелуі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эмоциялық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психоэмоционалды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Кездесулер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өткізілді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Жекеменшік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балабақшалардың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бірлестіктері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ҚР Оқу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ағарту Министрлігі, Денсаулық сақтау Министрлігінің Департаменті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Маусым-қазан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мамырда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негізделіп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Қараша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тәрбиешілермен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Абай,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Қызылорда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Ақтөбе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2023-маусым 2024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бейімдеу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Тамыз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Тамыз Саммитінде қосымшаның тестік нұсқасының шығуын жариялау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003A0-9AE3-FAEC-8EE9-45A26381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3</a:t>
            </a:fld>
            <a:endParaRPr lang="en-AU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4AB002F-F3C8-EA62-54AB-12E4851F4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984" y="224621"/>
            <a:ext cx="520652" cy="52065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5A7FD08-A945-5393-0743-3973A300B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8251" y="236527"/>
            <a:ext cx="1141483" cy="520652"/>
          </a:xfrm>
          <a:prstGeom prst="rect">
            <a:avLst/>
          </a:prstGeom>
        </p:spPr>
      </p:pic>
      <p:pic>
        <p:nvPicPr>
          <p:cNvPr id="10" name="Picture 9" descr="A person and a child sitting on the floor&#10;&#10;Description automatically generated">
            <a:extLst>
              <a:ext uri="{FF2B5EF4-FFF2-40B4-BE49-F238E27FC236}">
                <a16:creationId xmlns:a16="http://schemas.microsoft.com/office/drawing/2014/main" id="{1913AA01-B66F-DF24-53C1-4D44A83F9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34" b="92470" l="9412" r="91765">
                        <a14:foregroundMark x1="17059" y1="67169" x2="17059" y2="67169"/>
                        <a14:foregroundMark x1="15882" y1="67470" x2="15882" y2="67470"/>
                        <a14:foregroundMark x1="15882" y1="65663" x2="15882" y2="65663"/>
                        <a14:foregroundMark x1="15882" y1="64759" x2="15882" y2="64759"/>
                        <a14:foregroundMark x1="16471" y1="62952" x2="16471" y2="62952"/>
                        <a14:foregroundMark x1="16471" y1="61145" x2="16471" y2="61145"/>
                        <a14:foregroundMark x1="16765" y1="59036" x2="16765" y2="59036"/>
                        <a14:foregroundMark x1="16765" y1="55120" x2="16765" y2="55120"/>
                        <a14:foregroundMark x1="17941" y1="51807" x2="17941" y2="51807"/>
                        <a14:foregroundMark x1="25882" y1="53313" x2="25882" y2="53313"/>
                        <a14:foregroundMark x1="67353" y1="12048" x2="67353" y2="12048"/>
                        <a14:foregroundMark x1="62353" y1="14759" x2="62353" y2="14759"/>
                        <a14:foregroundMark x1="62353" y1="17169" x2="62353" y2="17169"/>
                        <a14:foregroundMark x1="64706" y1="19578" x2="64706" y2="19578"/>
                        <a14:foregroundMark x1="63824" y1="23494" x2="63824" y2="23494"/>
                        <a14:foregroundMark x1="75000" y1="8434" x2="75000" y2="8434"/>
                        <a14:foregroundMark x1="35000" y1="91265" x2="35000" y2="91265"/>
                        <a14:foregroundMark x1="35000" y1="91265" x2="35000" y2="91265"/>
                        <a14:foregroundMark x1="40294" y1="90361" x2="40294" y2="90361"/>
                        <a14:foregroundMark x1="37353" y1="90361" x2="37353" y2="90361"/>
                        <a14:foregroundMark x1="50882" y1="92771" x2="50882" y2="92771"/>
                        <a14:foregroundMark x1="9412" y1="81325" x2="9412" y2="81325"/>
                        <a14:foregroundMark x1="91765" y1="65964" x2="91765" y2="65964"/>
                        <a14:foregroundMark x1="29706" y1="40060" x2="29706" y2="40060"/>
                        <a14:foregroundMark x1="29412" y1="41566" x2="29412" y2="41566"/>
                        <a14:foregroundMark x1="30882" y1="45181" x2="30882" y2="45181"/>
                        <a14:foregroundMark x1="33235" y1="44277" x2="33235" y2="44277"/>
                        <a14:foregroundMark x1="70588" y1="18373" x2="70588" y2="18373"/>
                        <a14:foregroundMark x1="70000" y1="20783" x2="70000" y2="20783"/>
                        <a14:foregroundMark x1="68824" y1="26205" x2="68824" y2="26205"/>
                        <a14:foregroundMark x1="22059" y1="40361" x2="22059" y2="40361"/>
                        <a14:foregroundMark x1="22059" y1="40964" x2="22059" y2="40964"/>
                        <a14:foregroundMark x1="62941" y1="19880" x2="62941" y2="19880"/>
                        <a14:foregroundMark x1="65588" y1="85241" x2="65588" y2="85241"/>
                        <a14:foregroundMark x1="65882" y1="84639" x2="65882" y2="84639"/>
                        <a14:foregroundMark x1="65882" y1="87048" x2="65882" y2="87048"/>
                        <a14:foregroundMark x1="64118" y1="88554" x2="64118" y2="88554"/>
                        <a14:foregroundMark x1="65000" y1="88253" x2="65000" y2="88253"/>
                        <a14:foregroundMark x1="64706" y1="88253" x2="64706" y2="88253"/>
                        <a14:foregroundMark x1="65294" y1="88253" x2="65294" y2="88253"/>
                        <a14:backgroundMark x1="36471" y1="87651" x2="36471" y2="87651"/>
                        <a14:backgroundMark x1="36765" y1="93072" x2="36765" y2="93072"/>
                        <a14:backgroundMark x1="46471" y1="90060" x2="46471" y2="90060"/>
                        <a14:backgroundMark x1="42353" y1="90361" x2="42353" y2="90361"/>
                        <a14:backgroundMark x1="52059" y1="89157" x2="52059" y2="89157"/>
                        <a14:backgroundMark x1="43824" y1="84036" x2="43824" y2="84036"/>
                        <a14:backgroundMark x1="66471" y1="86446" x2="66471" y2="86446"/>
                        <a14:backgroundMark x1="75882" y1="22892" x2="75882" y2="22892"/>
                        <a14:backgroundMark x1="63235" y1="19578" x2="63235" y2="19578"/>
                        <a14:backgroundMark x1="30588" y1="46084" x2="30588" y2="46084"/>
                        <a14:backgroundMark x1="22941" y1="40663" x2="22941" y2="40663"/>
                        <a14:backgroundMark x1="63235" y1="86145" x2="63235" y2="86145"/>
                        <a14:backgroundMark x1="63824" y1="85843" x2="63824" y2="85843"/>
                        <a14:backgroundMark x1="64412" y1="87952" x2="64412" y2="87952"/>
                        <a14:backgroundMark x1="65000" y1="87952" x2="65000" y2="87952"/>
                        <a14:backgroundMark x1="64706" y1="85843" x2="64706" y2="85843"/>
                        <a14:backgroundMark x1="65000" y1="87651" x2="65000" y2="87651"/>
                        <a14:backgroundMark x1="65000" y1="87349" x2="65000" y2="87349"/>
                        <a14:backgroundMark x1="64706" y1="85542" x2="64706" y2="85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8828" y="4430712"/>
            <a:ext cx="2159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2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C95B-0665-20C9-9388-2A13E29A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9629" cy="1325563"/>
          </a:xfrm>
        </p:spPr>
        <p:txBody>
          <a:bodyPr>
            <a:noAutofit/>
          </a:bodyPr>
          <a:lstStyle/>
          <a:p>
            <a:r>
              <a:rPr lang="kk-K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кезең</a:t>
            </a:r>
            <a:endParaRPr lang="en-KZ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B1B3-62B2-9730-C05C-B78F6942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ауданда жасалған пилоттық ке</a:t>
            </a:r>
            <a:r>
              <a:rPr lang="kk-KZ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зең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Пилоттық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Қыркүйек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Қараша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kk-KZ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мобильдік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қосымшаның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қолданысын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сынап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байланыстарды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</a:t>
            </a:r>
            <a:r>
              <a:rPr lang="kk-KZ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негізінде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методикалық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әдістемелер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құралы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дайындау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нәтижелері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Абай, Қарағанды, Қызылорда, Ақтөбе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kk-KZ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Ақпараттық сессиялар өткізілді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3,300-</a:t>
            </a: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 астан ата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 мен тәрбиешілер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90%-</a:t>
            </a: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 астам позитивті кері байланыс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003A0-9AE3-FAEC-8EE9-45A26381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4</a:t>
            </a:fld>
            <a:endParaRPr lang="en-AU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4AB002F-F3C8-EA62-54AB-12E4851F4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984" y="224621"/>
            <a:ext cx="520652" cy="52065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5A7FD08-A945-5393-0743-3973A300B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8251" y="236527"/>
            <a:ext cx="1141483" cy="52065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0B29C10-FED3-02FA-9964-8B389BB80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751" y="3289207"/>
            <a:ext cx="4963885" cy="333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837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C95B-0665-20C9-9388-2A13E29A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9629" cy="1325563"/>
          </a:xfrm>
        </p:spPr>
        <p:txBody>
          <a:bodyPr>
            <a:noAutofit/>
          </a:bodyPr>
          <a:lstStyle/>
          <a:p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Алдағы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</a:t>
            </a:r>
            <a:endParaRPr lang="en-KZ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B1B3-62B2-9730-C05C-B78F6942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кезеңінің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нәтижесінде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Қазақстанның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өңірлеріне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қосымшаны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тарату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Тәрбиешілердің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байланыстарына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сүйене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әдістемелік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дайындау</a:t>
            </a:r>
            <a:endParaRPr lang="ru-RU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ru-RU" sz="1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аудандарға</a:t>
            </a:r>
            <a:r>
              <a:rPr lang="ru-RU" sz="1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ақпараттық сессиялар өткізу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Консультациялық орталықтарға және тәрбиешілерге қолдау көрсету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 іс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шаралары арқылы бала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бақшаға бармайтын балалардың ата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аналарына ақпаратты жеткізу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kk-K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«Талдау» орталығымен бірлесе отырып, жобаның нәтижесін және </a:t>
            </a:r>
            <a:r>
              <a:rPr lang="kk-KZ" sz="1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тиімділігін зерттеу</a:t>
            </a:r>
            <a:endParaRPr lang="kk-KZ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003A0-9AE3-FAEC-8EE9-45A26381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5</a:t>
            </a:fld>
            <a:endParaRPr lang="en-AU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4AB002F-F3C8-EA62-54AB-12E4851F4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984" y="224621"/>
            <a:ext cx="520652" cy="52065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5A7FD08-A945-5393-0743-3973A300B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8251" y="236527"/>
            <a:ext cx="1141483" cy="5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4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ight&#10;&#10;Description automatically generated">
            <a:extLst>
              <a:ext uri="{FF2B5EF4-FFF2-40B4-BE49-F238E27FC236}">
                <a16:creationId xmlns:a16="http://schemas.microsoft.com/office/drawing/2014/main" id="{039B2D89-2E86-551E-A42D-D1702EE5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r="4279" b="1808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4DCA2-22DD-786D-9E33-A93C1C62B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3" y="2941709"/>
            <a:ext cx="4087091" cy="974581"/>
          </a:xfrm>
        </p:spPr>
        <p:txBody>
          <a:bodyPr>
            <a:normAutofit/>
          </a:bodyPr>
          <a:lstStyle/>
          <a:p>
            <a:r>
              <a:rPr lang="ru-RU" sz="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Рақмет</a:t>
            </a: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KZ" sz="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C9EE3-57D6-90E5-6320-0A1D2DEE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ACEE-892E-4927-9896-43ED63569F9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932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11BE212375D21747994FD40CFDB2CFA10200FA74AC347DBD4542A9DDC7C3D09B5532" ma:contentTypeVersion="29" ma:contentTypeDescription="" ma:contentTypeScope="" ma:versionID="2727f98761f3eddfd6c1e89082e08532">
  <xsd:schema xmlns:xsd="http://www.w3.org/2001/XMLSchema" xmlns:xs="http://www.w3.org/2001/XMLSchema" xmlns:p="http://schemas.microsoft.com/office/2006/metadata/properties" xmlns:ns2="f3afbf2d-beef-446a-8758-84a7ca43c063" xmlns:ns3="9fd4432a-144b-407a-b5c0-3f4ed8389bd1" targetNamespace="http://schemas.microsoft.com/office/2006/metadata/properties" ma:root="true" ma:fieldsID="c40e3c31ef5d29e2f9c3b1c67e6e8ff2" ns2:_="" ns3:_="">
    <xsd:import namespace="f3afbf2d-beef-446a-8758-84a7ca43c063"/>
    <xsd:import namespace="9fd4432a-144b-407a-b5c0-3f4ed8389bd1"/>
    <xsd:element name="properties">
      <xsd:complexType>
        <xsd:sequence>
          <xsd:element name="documentManagement">
            <xsd:complexType>
              <xsd:all>
                <xsd:element ref="ns2:ReferenceDate" minOccurs="0"/>
                <xsd:element ref="ns2:ExternalReference" minOccurs="0"/>
                <xsd:element ref="ns2:a56f4471668a4971aa5e522031e743d4" minOccurs="0"/>
                <xsd:element ref="ns2:k3db5a6ad8144d86b71ffb3933be1fde" minOccurs="0"/>
                <xsd:element ref="ns2:pef3073c00d0478f9309cb7481f1c06f" minOccurs="0"/>
                <xsd:element ref="ns2:c74b6a8103324c29a83f9d5791147f18" minOccurs="0"/>
                <xsd:element ref="ns2:TaxCatchAllLabel" minOccurs="0"/>
                <xsd:element ref="ns2:bae8dbfb9d2943418f2fcf8e1975c6e3" minOccurs="0"/>
                <xsd:element ref="ns2:TaxCatchAll" minOccurs="0"/>
                <xsd:element ref="ns2:DocumentDescriptio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fbf2d-beef-446a-8758-84a7ca43c063" elementFormDefault="qualified">
    <xsd:import namespace="http://schemas.microsoft.com/office/2006/documentManagement/types"/>
    <xsd:import namespace="http://schemas.microsoft.com/office/infopath/2007/PartnerControls"/>
    <xsd:element name="ReferenceDate" ma:index="7" nillable="true" ma:displayName="Reference Date" ma:format="DateOnly" ma:internalName="ReferenceDate">
      <xsd:simpleType>
        <xsd:restriction base="dms:DateTime"/>
      </xsd:simpleType>
    </xsd:element>
    <xsd:element name="ExternalReference" ma:index="8" nillable="true" ma:displayName="External Reference" ma:internalName="ExternalReference">
      <xsd:simpleType>
        <xsd:restriction base="dms:Text">
          <xsd:maxLength value="255"/>
        </xsd:restriction>
      </xsd:simpleType>
    </xsd:element>
    <xsd:element name="a56f4471668a4971aa5e522031e743d4" ma:index="10" nillable="true" ma:taxonomy="true" ma:internalName="a56f4471668a4971aa5e522031e743d4" ma:taxonomyFieldName="DocumentStatus" ma:displayName="Document Status" ma:default="" ma:fieldId="{a56f4471-668a-4971-aa5e-522031e743d4}" ma:sspId="a73a0f41-acff-4f94-90ca-11a2a97b1bb5" ma:termSetId="1531b75f-dc97-46e2-88c8-af7c16b9344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3db5a6ad8144d86b71ffb3933be1fde" ma:index="12" nillable="true" ma:taxonomy="true" ma:internalName="k3db5a6ad8144d86b71ffb3933be1fde" ma:taxonomyFieldName="DocumentType" ma:displayName="Document Type" ma:default="" ma:fieldId="{43db5a6a-d814-4d86-b71f-fb3933be1fde}" ma:sspId="a73a0f41-acff-4f94-90ca-11a2a97b1bb5" ma:termSetId="e3998010-6486-4855-8941-6a24532caf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f3073c00d0478f9309cb7481f1c06f" ma:index="14" nillable="true" ma:taxonomy="true" ma:internalName="pef3073c00d0478f9309cb7481f1c06f" ma:taxonomyFieldName="OrganisationalUnit" ma:displayName="Organisational Unit" ma:default="" ma:fieldId="{9ef3073c-00d0-478f-9309-cb7481f1c06f}" ma:sspId="a73a0f41-acff-4f94-90ca-11a2a97b1bb5" ma:termSetId="8eb3006d-20d6-4439-b2d1-f367395f3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4b6a8103324c29a83f9d5791147f18" ma:index="18" nillable="true" ma:taxonomy="true" ma:internalName="c74b6a8103324c29a83f9d5791147f18" ma:taxonomyFieldName="DocumentCategory" ma:displayName="Document Category" ma:default="" ma:fieldId="{c74b6a81-0332-4c29-a83f-9d5791147f18}" ma:sspId="a73a0f41-acff-4f94-90ca-11a2a97b1bb5" ma:termSetId="7446d940-36d7-4f1b-8cfa-1244b7c496a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Label" ma:index="19" nillable="true" ma:displayName="Taxonomy Catch All Column1" ma:description="" ma:hidden="true" ma:list="{c4c2f64c-65e0-404d-8ffa-dbd0bfb6ae6a}" ma:internalName="TaxCatchAllLabel" ma:readOnly="true" ma:showField="CatchAllDataLabel" ma:web="9fd4432a-144b-407a-b5c0-3f4ed8389b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ae8dbfb9d2943418f2fcf8e1975c6e3" ma:index="20" nillable="true" ma:taxonomy="true" ma:internalName="bae8dbfb9d2943418f2fcf8e1975c6e3" ma:taxonomyFieldName="DocumentAudience" ma:displayName="Document Audience" ma:default="" ma:fieldId="{bae8dbfb-9d29-4341-8f2f-cf8e1975c6e3}" ma:sspId="a73a0f41-acff-4f94-90ca-11a2a97b1bb5" ma:termSetId="f9a742cc-5edb-4713-9c99-14a7bd374f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description="" ma:hidden="true" ma:list="{c4c2f64c-65e0-404d-8ffa-dbd0bfb6ae6a}" ma:internalName="TaxCatchAll" ma:showField="CatchAllData" ma:web="9fd4432a-144b-407a-b5c0-3f4ed8389b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Description" ma:index="22" nillable="true" ma:displayName="Document Descriptio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4432a-144b-407a-b5c0-3f4ed8389bd1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afbf2d-beef-446a-8758-84a7ca43c063">
      <Value>3</Value>
    </TaxCatchAll>
    <ExternalReference xmlns="f3afbf2d-beef-446a-8758-84a7ca43c063" xsi:nil="true"/>
    <ReferenceDate xmlns="f3afbf2d-beef-446a-8758-84a7ca43c063" xsi:nil="true"/>
    <a56f4471668a4971aa5e522031e743d4 xmlns="f3afbf2d-beef-446a-8758-84a7ca43c063">
      <Terms xmlns="http://schemas.microsoft.com/office/infopath/2007/PartnerControls"/>
    </a56f4471668a4971aa5e522031e743d4>
    <DocumentDescription xmlns="f3afbf2d-beef-446a-8758-84a7ca43c063" xsi:nil="true"/>
    <c74b6a8103324c29a83f9d5791147f18 xmlns="f3afbf2d-beef-446a-8758-84a7ca43c063">
      <Terms xmlns="http://schemas.microsoft.com/office/infopath/2007/PartnerControls"/>
    </c74b6a8103324c29a83f9d5791147f18>
    <k3db5a6ad8144d86b71ffb3933be1fde xmlns="f3afbf2d-beef-446a-8758-84a7ca43c063">
      <Terms xmlns="http://schemas.microsoft.com/office/infopath/2007/PartnerControls"/>
    </k3db5a6ad8144d86b71ffb3933be1fde>
    <pef3073c00d0478f9309cb7481f1c06f xmlns="f3afbf2d-beef-446a-8758-84a7ca43c0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Minderoo Foundation</TermName>
          <TermId xmlns="http://schemas.microsoft.com/office/infopath/2007/PartnerControls">5bdd2a84-c119-4e1f-b885-6dd7fed1a596</TermId>
        </TermInfo>
      </Terms>
    </pef3073c00d0478f9309cb7481f1c06f>
    <bae8dbfb9d2943418f2fcf8e1975c6e3 xmlns="f3afbf2d-beef-446a-8758-84a7ca43c063">
      <Terms xmlns="http://schemas.microsoft.com/office/infopath/2007/PartnerControls"/>
    </bae8dbfb9d2943418f2fcf8e1975c6e3>
    <_dlc_DocId xmlns="9fd4432a-144b-407a-b5c0-3f4ed8389bd1">MIND-2003069003-75065</_dlc_DocId>
    <_dlc_DocIdUrl xmlns="9fd4432a-144b-407a-b5c0-3f4ed8389bd1">
      <Url>https://minderoofoundationtrust.sharepoint.com/sites/minderoo/mf/_layouts/15/DocIdRedir.aspx?ID=MIND-2003069003-75065</Url>
      <Description>MIND-2003069003-75065</Description>
    </_dlc_DocIdUrl>
  </documentManagement>
</p:properties>
</file>

<file path=customXml/item5.xml><?xml version="1.0" encoding="utf-8"?>
<?mso-contentType ?>
<SharedContentType xmlns="Microsoft.SharePoint.Taxonomy.ContentTypeSync" SourceId="a73a0f41-acff-4f94-90ca-11a2a97b1bb5" ContentTypeId="0x01010011BE212375D21747994FD40CFDB2CFA102" PreviousValue="false"/>
</file>

<file path=customXml/itemProps1.xml><?xml version="1.0" encoding="utf-8"?>
<ds:datastoreItem xmlns:ds="http://schemas.openxmlformats.org/officeDocument/2006/customXml" ds:itemID="{83417253-F944-42F9-A9ED-397D2187C9B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612D589-565F-410A-8A95-4723456E974F}">
  <ds:schemaRefs>
    <ds:schemaRef ds:uri="9fd4432a-144b-407a-b5c0-3f4ed8389bd1"/>
    <ds:schemaRef ds:uri="f3afbf2d-beef-446a-8758-84a7ca43c0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FE76A3-E0FC-4C68-B068-266E9D26E6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834A058-62FF-44FC-A0BE-C4890913CBFF}">
  <ds:schemaRefs>
    <ds:schemaRef ds:uri="9fd4432a-144b-407a-b5c0-3f4ed8389bd1"/>
    <ds:schemaRef ds:uri="f3afbf2d-beef-446a-8758-84a7ca43c0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44869169-A480-49C6-9DC7-C5C04CF5B9A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TB5_App_InternationalProduct_PowerPoint_TEMPLATE_220318</Template>
  <TotalTime>18043</TotalTime>
  <Words>311</Words>
  <Application>Microsoft Macintosh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Founders Grotesk Medium</vt:lpstr>
      <vt:lpstr>Founders Grotesk X-Cond Bold</vt:lpstr>
      <vt:lpstr>Poppins</vt:lpstr>
      <vt:lpstr>Symbol</vt:lpstr>
      <vt:lpstr>Times New Roman</vt:lpstr>
      <vt:lpstr>1_Office Theme</vt:lpstr>
      <vt:lpstr>Thrive by Five Kazakhstan</vt:lpstr>
      <vt:lpstr>Жоба туралы</vt:lpstr>
      <vt:lpstr>Өткізілген іс-шаралар</vt:lpstr>
      <vt:lpstr>Қазіргі кезең</vt:lpstr>
      <vt:lpstr>Алдағы іс-шаралар</vt:lpstr>
      <vt:lpstr>Рақмет!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THRIVE BY FIVE</dc:title>
  <dc:creator>Nell Mitchell</dc:creator>
  <cp:lastModifiedBy>Yerlan Uteulin</cp:lastModifiedBy>
  <cp:revision>105</cp:revision>
  <dcterms:created xsi:type="dcterms:W3CDTF">2022-11-21T01:52:27Z</dcterms:created>
  <dcterms:modified xsi:type="dcterms:W3CDTF">2024-11-27T03:56:48Z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0x01010011BE212375D21747994FD40CFDB2CFA10200FA74AC347DBD4542A9DDC7C3D09B5532</vt:lpwstr>
  </property>
  <property fmtid="{D5CDD505-2E9C-101B-9397-08002B2CF9AE}" pid="3" name="MediaServiceImageTags">
    <vt:lpwstr/>
  </property>
  <property fmtid="{D5CDD505-2E9C-101B-9397-08002B2CF9AE}" pid="4" name="DocumentStatus">
    <vt:lpwstr/>
  </property>
  <property fmtid="{D5CDD505-2E9C-101B-9397-08002B2CF9AE}" pid="5" name="DocumentAudience">
    <vt:lpwstr/>
  </property>
  <property fmtid="{D5CDD505-2E9C-101B-9397-08002B2CF9AE}" pid="6" name="lcf76f155ced4ddcb4097134ff3c332f">
    <vt:lpwstr/>
  </property>
  <property fmtid="{D5CDD505-2E9C-101B-9397-08002B2CF9AE}" pid="7" name="DocumentType">
    <vt:lpwstr/>
  </property>
  <property fmtid="{D5CDD505-2E9C-101B-9397-08002B2CF9AE}" pid="8" name="OrganisationalUnit">
    <vt:lpwstr>3;#Minderoo Foundation|5bdd2a84-c119-4e1f-b885-6dd7fed1a596</vt:lpwstr>
  </property>
  <property fmtid="{D5CDD505-2E9C-101B-9397-08002B2CF9AE}" pid="9" name="DocumentCategory">
    <vt:lpwstr/>
  </property>
  <property fmtid="{D5CDD505-2E9C-101B-9397-08002B2CF9AE}" pid="10" name="SharedWithUsers">
    <vt:lpwstr>2603;#Francis Owiti Ogutu;#3102;#Julianne De Souza;#4052;#Ana Nieto</vt:lpwstr>
  </property>
  <property fmtid="{D5CDD505-2E9C-101B-9397-08002B2CF9AE}" pid="11" name="_dlc_DocIdItemGuid">
    <vt:lpwstr>e9dde7ee-749a-4509-88bd-c267c70bf52f</vt:lpwstr>
  </property>
</Properties>
</file>